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951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36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742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827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222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11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92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55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684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0607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420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B843D-2B86-4DD4-AFF5-5C540FC6DE7D}" type="datetimeFigureOut">
              <a:rPr lang="zh-TW" altLang="en-US" smtClean="0"/>
              <a:t>2016/4/7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347C1-5BEE-4539-8620-51189604737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31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4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66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09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85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96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8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4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12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18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6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83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21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7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93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32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03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3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01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4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如螢幕大小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陳玉娟@TEACHER</dc:creator>
  <cp:lastModifiedBy>陳玉娟@TEACHER</cp:lastModifiedBy>
  <cp:revision>2</cp:revision>
  <dcterms:created xsi:type="dcterms:W3CDTF">2016-04-07T03:04:05Z</dcterms:created>
  <dcterms:modified xsi:type="dcterms:W3CDTF">2016-04-07T03:33:49Z</dcterms:modified>
</cp:coreProperties>
</file>